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5" r:id="rId6"/>
    <p:sldId id="260" r:id="rId7"/>
    <p:sldId id="261" r:id="rId8"/>
    <p:sldId id="262" r:id="rId9"/>
    <p:sldId id="266" r:id="rId10"/>
    <p:sldId id="263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3777-1971-497D-A94B-621132F37AF3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6E8FFD-5687-43A4-B23D-87FF3C26D29D}">
      <dgm:prSet custT="1"/>
      <dgm:spPr/>
      <dgm:t>
        <a:bodyPr/>
        <a:lstStyle/>
        <a:p>
          <a:r>
            <a:rPr lang="en-US" sz="4800" dirty="0"/>
            <a:t>REVERB</a:t>
          </a:r>
        </a:p>
      </dgm:t>
    </dgm:pt>
    <dgm:pt modelId="{61923196-0D0D-4DEC-B003-DB7C8C78580D}" type="parTrans" cxnId="{CADF5637-597A-4D3F-96BB-E8A4B47D0BCD}">
      <dgm:prSet/>
      <dgm:spPr/>
      <dgm:t>
        <a:bodyPr/>
        <a:lstStyle/>
        <a:p>
          <a:endParaRPr lang="en-US"/>
        </a:p>
      </dgm:t>
    </dgm:pt>
    <dgm:pt modelId="{B98A02DC-5433-42A5-B94D-4045451DC8B1}" type="sibTrans" cxnId="{CADF5637-597A-4D3F-96BB-E8A4B47D0BCD}">
      <dgm:prSet/>
      <dgm:spPr/>
      <dgm:t>
        <a:bodyPr/>
        <a:lstStyle/>
        <a:p>
          <a:endParaRPr lang="en-US"/>
        </a:p>
      </dgm:t>
    </dgm:pt>
    <dgm:pt modelId="{0BEACC19-A679-4F5E-9F4F-4886816AF36E}">
      <dgm:prSet/>
      <dgm:spPr/>
      <dgm:t>
        <a:bodyPr/>
        <a:lstStyle/>
        <a:p>
          <a:r>
            <a:rPr lang="en-US"/>
            <a:t>5 Scenarios</a:t>
          </a:r>
        </a:p>
      </dgm:t>
    </dgm:pt>
    <dgm:pt modelId="{97806CE1-D069-4E93-885A-6E8E56B34CCE}" type="parTrans" cxnId="{34E4D541-92CD-4075-B706-6EDA036A8FD0}">
      <dgm:prSet/>
      <dgm:spPr/>
      <dgm:t>
        <a:bodyPr/>
        <a:lstStyle/>
        <a:p>
          <a:endParaRPr lang="en-US"/>
        </a:p>
      </dgm:t>
    </dgm:pt>
    <dgm:pt modelId="{7270180E-D2B1-437D-A15E-9BABFE8BDAB3}" type="sibTrans" cxnId="{34E4D541-92CD-4075-B706-6EDA036A8FD0}">
      <dgm:prSet/>
      <dgm:spPr/>
      <dgm:t>
        <a:bodyPr/>
        <a:lstStyle/>
        <a:p>
          <a:endParaRPr lang="en-US"/>
        </a:p>
      </dgm:t>
    </dgm:pt>
    <dgm:pt modelId="{0DC13080-8E78-4475-A9D6-8503396C74A9}">
      <dgm:prSet custT="1"/>
      <dgm:spPr/>
      <dgm:t>
        <a:bodyPr/>
        <a:lstStyle/>
        <a:p>
          <a:r>
            <a:rPr lang="en-US" sz="4800" dirty="0"/>
            <a:t>Personnel</a:t>
          </a:r>
        </a:p>
      </dgm:t>
    </dgm:pt>
    <dgm:pt modelId="{F07D1CA7-E301-4EA8-9C0D-097E4F2E60E4}" type="parTrans" cxnId="{F5D070C5-412E-49D3-900F-92C28FA1C0B8}">
      <dgm:prSet/>
      <dgm:spPr/>
      <dgm:t>
        <a:bodyPr/>
        <a:lstStyle/>
        <a:p>
          <a:endParaRPr lang="en-US"/>
        </a:p>
      </dgm:t>
    </dgm:pt>
    <dgm:pt modelId="{82DB8971-6161-4A18-97BE-359D0A0DB6CE}" type="sibTrans" cxnId="{F5D070C5-412E-49D3-900F-92C28FA1C0B8}">
      <dgm:prSet/>
      <dgm:spPr/>
      <dgm:t>
        <a:bodyPr/>
        <a:lstStyle/>
        <a:p>
          <a:endParaRPr lang="en-US"/>
        </a:p>
      </dgm:t>
    </dgm:pt>
    <dgm:pt modelId="{002D5F0A-B8C1-4B60-8021-2D7CAF0AE041}">
      <dgm:prSet/>
      <dgm:spPr/>
      <dgm:t>
        <a:bodyPr/>
        <a:lstStyle/>
        <a:p>
          <a:r>
            <a:rPr lang="en-US"/>
            <a:t>New Positions</a:t>
          </a:r>
        </a:p>
      </dgm:t>
    </dgm:pt>
    <dgm:pt modelId="{C066FC51-3248-4A4F-9714-BD462E6C7F2F}" type="parTrans" cxnId="{6DDF54B4-82AC-4578-86E3-E38392BF991B}">
      <dgm:prSet/>
      <dgm:spPr/>
      <dgm:t>
        <a:bodyPr/>
        <a:lstStyle/>
        <a:p>
          <a:endParaRPr lang="en-US"/>
        </a:p>
      </dgm:t>
    </dgm:pt>
    <dgm:pt modelId="{AF495FC8-0DB2-46AF-A98B-3EE3A6B9EFE3}" type="sibTrans" cxnId="{6DDF54B4-82AC-4578-86E3-E38392BF991B}">
      <dgm:prSet/>
      <dgm:spPr/>
      <dgm:t>
        <a:bodyPr/>
        <a:lstStyle/>
        <a:p>
          <a:endParaRPr lang="en-US"/>
        </a:p>
      </dgm:t>
    </dgm:pt>
    <dgm:pt modelId="{9A1D6E97-1A75-48E1-A58C-B0A2FE8CBB32}">
      <dgm:prSet/>
      <dgm:spPr/>
      <dgm:t>
        <a:bodyPr/>
        <a:lstStyle/>
        <a:p>
          <a:r>
            <a:rPr lang="en-US"/>
            <a:t>Reclasses</a:t>
          </a:r>
        </a:p>
      </dgm:t>
    </dgm:pt>
    <dgm:pt modelId="{18951159-E225-49BC-A6A7-597CA578FE9B}" type="parTrans" cxnId="{7BA7C3F4-F0A5-4D3F-B232-24E0448BA7EA}">
      <dgm:prSet/>
      <dgm:spPr/>
      <dgm:t>
        <a:bodyPr/>
        <a:lstStyle/>
        <a:p>
          <a:endParaRPr lang="en-US"/>
        </a:p>
      </dgm:t>
    </dgm:pt>
    <dgm:pt modelId="{07E02309-62CA-477C-81B0-4BB01D49F067}" type="sibTrans" cxnId="{7BA7C3F4-F0A5-4D3F-B232-24E0448BA7EA}">
      <dgm:prSet/>
      <dgm:spPr/>
      <dgm:t>
        <a:bodyPr/>
        <a:lstStyle/>
        <a:p>
          <a:endParaRPr lang="en-US"/>
        </a:p>
      </dgm:t>
    </dgm:pt>
    <dgm:pt modelId="{EF7DACC0-87F1-41D1-86D5-C1D9D1E3C3A2}" type="pres">
      <dgm:prSet presAssocID="{0B5F3777-1971-497D-A94B-621132F37AF3}" presName="Name0" presStyleCnt="0">
        <dgm:presLayoutVars>
          <dgm:dir/>
          <dgm:animLvl val="lvl"/>
          <dgm:resizeHandles val="exact"/>
        </dgm:presLayoutVars>
      </dgm:prSet>
      <dgm:spPr/>
    </dgm:pt>
    <dgm:pt modelId="{63F237E8-6CF2-4D10-AD38-7A91202E67D7}" type="pres">
      <dgm:prSet presAssocID="{7A6E8FFD-5687-43A4-B23D-87FF3C26D29D}" presName="composite" presStyleCnt="0"/>
      <dgm:spPr/>
    </dgm:pt>
    <dgm:pt modelId="{8D7396D5-2794-4F25-BC6D-11CA3D63E97A}" type="pres">
      <dgm:prSet presAssocID="{7A6E8FFD-5687-43A4-B23D-87FF3C26D29D}" presName="parTx" presStyleLbl="alignNode1" presStyleIdx="0" presStyleCnt="2">
        <dgm:presLayoutVars>
          <dgm:chMax val="0"/>
          <dgm:chPref val="0"/>
        </dgm:presLayoutVars>
      </dgm:prSet>
      <dgm:spPr/>
    </dgm:pt>
    <dgm:pt modelId="{34DF287C-A4FA-4279-8FEF-ECF9D1888D2A}" type="pres">
      <dgm:prSet presAssocID="{7A6E8FFD-5687-43A4-B23D-87FF3C26D29D}" presName="desTx" presStyleLbl="alignAccFollowNode1" presStyleIdx="0" presStyleCnt="2">
        <dgm:presLayoutVars/>
      </dgm:prSet>
      <dgm:spPr/>
    </dgm:pt>
    <dgm:pt modelId="{4870746A-30E0-4A87-892E-508E9416B517}" type="pres">
      <dgm:prSet presAssocID="{B98A02DC-5433-42A5-B94D-4045451DC8B1}" presName="space" presStyleCnt="0"/>
      <dgm:spPr/>
    </dgm:pt>
    <dgm:pt modelId="{1C7089A4-1804-46DA-8831-E00C8E5D5FFC}" type="pres">
      <dgm:prSet presAssocID="{0DC13080-8E78-4475-A9D6-8503396C74A9}" presName="composite" presStyleCnt="0"/>
      <dgm:spPr/>
    </dgm:pt>
    <dgm:pt modelId="{C8F142E6-BC17-437C-9DE2-098888A6E637}" type="pres">
      <dgm:prSet presAssocID="{0DC13080-8E78-4475-A9D6-8503396C74A9}" presName="parTx" presStyleLbl="alignNode1" presStyleIdx="1" presStyleCnt="2">
        <dgm:presLayoutVars>
          <dgm:chMax val="0"/>
          <dgm:chPref val="0"/>
        </dgm:presLayoutVars>
      </dgm:prSet>
      <dgm:spPr/>
    </dgm:pt>
    <dgm:pt modelId="{0E6B4AE0-B322-48B3-B298-68DF66214536}" type="pres">
      <dgm:prSet presAssocID="{0DC13080-8E78-4475-A9D6-8503396C74A9}" presName="desTx" presStyleLbl="alignAccFollowNode1" presStyleIdx="1" presStyleCnt="2">
        <dgm:presLayoutVars/>
      </dgm:prSet>
      <dgm:spPr/>
    </dgm:pt>
  </dgm:ptLst>
  <dgm:cxnLst>
    <dgm:cxn modelId="{DB8A201D-E12F-48F9-A018-89555A862339}" type="presOf" srcId="{0DC13080-8E78-4475-A9D6-8503396C74A9}" destId="{C8F142E6-BC17-437C-9DE2-098888A6E637}" srcOrd="0" destOrd="0" presId="urn:microsoft.com/office/officeart/2016/7/layout/HorizontalActionList"/>
    <dgm:cxn modelId="{10992730-2653-4559-BEA4-05660F55D9B5}" type="presOf" srcId="{7A6E8FFD-5687-43A4-B23D-87FF3C26D29D}" destId="{8D7396D5-2794-4F25-BC6D-11CA3D63E97A}" srcOrd="0" destOrd="0" presId="urn:microsoft.com/office/officeart/2016/7/layout/HorizontalActionList"/>
    <dgm:cxn modelId="{CADF5637-597A-4D3F-96BB-E8A4B47D0BCD}" srcId="{0B5F3777-1971-497D-A94B-621132F37AF3}" destId="{7A6E8FFD-5687-43A4-B23D-87FF3C26D29D}" srcOrd="0" destOrd="0" parTransId="{61923196-0D0D-4DEC-B003-DB7C8C78580D}" sibTransId="{B98A02DC-5433-42A5-B94D-4045451DC8B1}"/>
    <dgm:cxn modelId="{34E4D541-92CD-4075-B706-6EDA036A8FD0}" srcId="{7A6E8FFD-5687-43A4-B23D-87FF3C26D29D}" destId="{0BEACC19-A679-4F5E-9F4F-4886816AF36E}" srcOrd="0" destOrd="0" parTransId="{97806CE1-D069-4E93-885A-6E8E56B34CCE}" sibTransId="{7270180E-D2B1-437D-A15E-9BABFE8BDAB3}"/>
    <dgm:cxn modelId="{6DDF54B4-82AC-4578-86E3-E38392BF991B}" srcId="{0DC13080-8E78-4475-A9D6-8503396C74A9}" destId="{002D5F0A-B8C1-4B60-8021-2D7CAF0AE041}" srcOrd="0" destOrd="0" parTransId="{C066FC51-3248-4A4F-9714-BD462E6C7F2F}" sibTransId="{AF495FC8-0DB2-46AF-A98B-3EE3A6B9EFE3}"/>
    <dgm:cxn modelId="{D98BF5B6-32AA-4EFF-A76C-937C63D0B693}" type="presOf" srcId="{0B5F3777-1971-497D-A94B-621132F37AF3}" destId="{EF7DACC0-87F1-41D1-86D5-C1D9D1E3C3A2}" srcOrd="0" destOrd="0" presId="urn:microsoft.com/office/officeart/2016/7/layout/HorizontalActionList"/>
    <dgm:cxn modelId="{1270FAB6-2AF1-499E-9015-521BD054F6F0}" type="presOf" srcId="{9A1D6E97-1A75-48E1-A58C-B0A2FE8CBB32}" destId="{0E6B4AE0-B322-48B3-B298-68DF66214536}" srcOrd="0" destOrd="1" presId="urn:microsoft.com/office/officeart/2016/7/layout/HorizontalActionList"/>
    <dgm:cxn modelId="{F5D070C5-412E-49D3-900F-92C28FA1C0B8}" srcId="{0B5F3777-1971-497D-A94B-621132F37AF3}" destId="{0DC13080-8E78-4475-A9D6-8503396C74A9}" srcOrd="1" destOrd="0" parTransId="{F07D1CA7-E301-4EA8-9C0D-097E4F2E60E4}" sibTransId="{82DB8971-6161-4A18-97BE-359D0A0DB6CE}"/>
    <dgm:cxn modelId="{CEB040D5-4763-465B-ACCC-66ED0607A904}" type="presOf" srcId="{002D5F0A-B8C1-4B60-8021-2D7CAF0AE041}" destId="{0E6B4AE0-B322-48B3-B298-68DF66214536}" srcOrd="0" destOrd="0" presId="urn:microsoft.com/office/officeart/2016/7/layout/HorizontalActionList"/>
    <dgm:cxn modelId="{7BA7C3F4-F0A5-4D3F-B232-24E0448BA7EA}" srcId="{0DC13080-8E78-4475-A9D6-8503396C74A9}" destId="{9A1D6E97-1A75-48E1-A58C-B0A2FE8CBB32}" srcOrd="1" destOrd="0" parTransId="{18951159-E225-49BC-A6A7-597CA578FE9B}" sibTransId="{07E02309-62CA-477C-81B0-4BB01D49F067}"/>
    <dgm:cxn modelId="{0754D2F8-9CAA-4099-964E-6D96302116D1}" type="presOf" srcId="{0BEACC19-A679-4F5E-9F4F-4886816AF36E}" destId="{34DF287C-A4FA-4279-8FEF-ECF9D1888D2A}" srcOrd="0" destOrd="0" presId="urn:microsoft.com/office/officeart/2016/7/layout/HorizontalActionList"/>
    <dgm:cxn modelId="{618243E6-FB53-4689-A9B2-6EEF643304A3}" type="presParOf" srcId="{EF7DACC0-87F1-41D1-86D5-C1D9D1E3C3A2}" destId="{63F237E8-6CF2-4D10-AD38-7A91202E67D7}" srcOrd="0" destOrd="0" presId="urn:microsoft.com/office/officeart/2016/7/layout/HorizontalActionList"/>
    <dgm:cxn modelId="{1E8DCDC3-F3D8-41FE-A4D9-87804306AB71}" type="presParOf" srcId="{63F237E8-6CF2-4D10-AD38-7A91202E67D7}" destId="{8D7396D5-2794-4F25-BC6D-11CA3D63E97A}" srcOrd="0" destOrd="0" presId="urn:microsoft.com/office/officeart/2016/7/layout/HorizontalActionList"/>
    <dgm:cxn modelId="{93B2DFFA-E80E-44A5-8ED8-B3BBB1A88F1B}" type="presParOf" srcId="{63F237E8-6CF2-4D10-AD38-7A91202E67D7}" destId="{34DF287C-A4FA-4279-8FEF-ECF9D1888D2A}" srcOrd="1" destOrd="0" presId="urn:microsoft.com/office/officeart/2016/7/layout/HorizontalActionList"/>
    <dgm:cxn modelId="{FC6EE9E3-7298-4E55-83B9-AA555765522D}" type="presParOf" srcId="{EF7DACC0-87F1-41D1-86D5-C1D9D1E3C3A2}" destId="{4870746A-30E0-4A87-892E-508E9416B517}" srcOrd="1" destOrd="0" presId="urn:microsoft.com/office/officeart/2016/7/layout/HorizontalActionList"/>
    <dgm:cxn modelId="{05782974-FB17-4DF6-BC7E-6A76A947CEAC}" type="presParOf" srcId="{EF7DACC0-87F1-41D1-86D5-C1D9D1E3C3A2}" destId="{1C7089A4-1804-46DA-8831-E00C8E5D5FFC}" srcOrd="2" destOrd="0" presId="urn:microsoft.com/office/officeart/2016/7/layout/HorizontalActionList"/>
    <dgm:cxn modelId="{6AED40A0-99E6-4AF0-8023-BCFFB6E72336}" type="presParOf" srcId="{1C7089A4-1804-46DA-8831-E00C8E5D5FFC}" destId="{C8F142E6-BC17-437C-9DE2-098888A6E637}" srcOrd="0" destOrd="0" presId="urn:microsoft.com/office/officeart/2016/7/layout/HorizontalActionList"/>
    <dgm:cxn modelId="{C8A37ADA-E5B8-4332-8F6F-8B0763AA980A}" type="presParOf" srcId="{1C7089A4-1804-46DA-8831-E00C8E5D5FFC}" destId="{0E6B4AE0-B322-48B3-B298-68DF6621453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99EDA-A231-42E5-8DFB-DE3416629F2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26DC08-D2F0-4B74-A762-77DBB2BB5111}">
      <dgm:prSet custT="1"/>
      <dgm:spPr/>
      <dgm:t>
        <a:bodyPr/>
        <a:lstStyle/>
        <a:p>
          <a:r>
            <a:rPr lang="en-US" sz="4800" dirty="0"/>
            <a:t>PERSONNEL</a:t>
          </a:r>
        </a:p>
      </dgm:t>
    </dgm:pt>
    <dgm:pt modelId="{F16DD7CD-7675-4079-9353-16D16615FE90}" type="parTrans" cxnId="{FD9BE981-7E63-4285-B4D8-EC982869F0FC}">
      <dgm:prSet/>
      <dgm:spPr/>
      <dgm:t>
        <a:bodyPr/>
        <a:lstStyle/>
        <a:p>
          <a:endParaRPr lang="en-US"/>
        </a:p>
      </dgm:t>
    </dgm:pt>
    <dgm:pt modelId="{C53EE9FF-E79E-4678-988C-F88DBB201839}" type="sibTrans" cxnId="{FD9BE981-7E63-4285-B4D8-EC982869F0FC}">
      <dgm:prSet/>
      <dgm:spPr/>
      <dgm:t>
        <a:bodyPr/>
        <a:lstStyle/>
        <a:p>
          <a:endParaRPr lang="en-US"/>
        </a:p>
      </dgm:t>
    </dgm:pt>
    <dgm:pt modelId="{0EFFB40A-D23A-4F36-B642-6F4943C9D91C}">
      <dgm:prSet custT="1"/>
      <dgm:spPr/>
      <dgm:t>
        <a:bodyPr/>
        <a:lstStyle/>
        <a:p>
          <a:r>
            <a:rPr lang="en-US" sz="3600" dirty="0"/>
            <a:t>New Positions</a:t>
          </a:r>
        </a:p>
      </dgm:t>
    </dgm:pt>
    <dgm:pt modelId="{12225247-5A3C-4C0B-A7B1-A7B0831946AC}" type="parTrans" cxnId="{24E5C980-2D07-44A5-BC4F-B39EC7AE23DD}">
      <dgm:prSet/>
      <dgm:spPr/>
      <dgm:t>
        <a:bodyPr/>
        <a:lstStyle/>
        <a:p>
          <a:endParaRPr lang="en-US"/>
        </a:p>
      </dgm:t>
    </dgm:pt>
    <dgm:pt modelId="{BC87EA3A-40EC-456B-8336-AA7E7A662F45}" type="sibTrans" cxnId="{24E5C980-2D07-44A5-BC4F-B39EC7AE23DD}">
      <dgm:prSet/>
      <dgm:spPr/>
      <dgm:t>
        <a:bodyPr/>
        <a:lstStyle/>
        <a:p>
          <a:endParaRPr lang="en-US"/>
        </a:p>
      </dgm:t>
    </dgm:pt>
    <dgm:pt modelId="{08A7ACB7-B645-4524-9E33-93516B364589}">
      <dgm:prSet custT="1"/>
      <dgm:spPr/>
      <dgm:t>
        <a:bodyPr/>
        <a:lstStyle/>
        <a:p>
          <a:r>
            <a:rPr lang="en-US" sz="3600" dirty="0"/>
            <a:t>Reclasses</a:t>
          </a:r>
        </a:p>
      </dgm:t>
    </dgm:pt>
    <dgm:pt modelId="{F6A6016B-D9D7-4A66-8734-0B99B9852121}" type="parTrans" cxnId="{82A124FE-A345-4F94-ABAF-6913F3ADD2CD}">
      <dgm:prSet/>
      <dgm:spPr/>
      <dgm:t>
        <a:bodyPr/>
        <a:lstStyle/>
        <a:p>
          <a:endParaRPr lang="en-US"/>
        </a:p>
      </dgm:t>
    </dgm:pt>
    <dgm:pt modelId="{90C4F81D-17AF-460C-B382-E75ABF75AD27}" type="sibTrans" cxnId="{82A124FE-A345-4F94-ABAF-6913F3ADD2CD}">
      <dgm:prSet/>
      <dgm:spPr/>
      <dgm:t>
        <a:bodyPr/>
        <a:lstStyle/>
        <a:p>
          <a:endParaRPr lang="en-US"/>
        </a:p>
      </dgm:t>
    </dgm:pt>
    <dgm:pt modelId="{122B3366-0FBD-4F39-B31F-0595F1CC257B}" type="pres">
      <dgm:prSet presAssocID="{27099EDA-A231-42E5-8DFB-DE3416629F20}" presName="linear" presStyleCnt="0">
        <dgm:presLayoutVars>
          <dgm:dir/>
          <dgm:animLvl val="lvl"/>
          <dgm:resizeHandles val="exact"/>
        </dgm:presLayoutVars>
      </dgm:prSet>
      <dgm:spPr/>
    </dgm:pt>
    <dgm:pt modelId="{24CA1EEB-4955-4BCE-B0AD-08A87FFCD8D3}" type="pres">
      <dgm:prSet presAssocID="{6926DC08-D2F0-4B74-A762-77DBB2BB5111}" presName="parentLin" presStyleCnt="0"/>
      <dgm:spPr/>
    </dgm:pt>
    <dgm:pt modelId="{EFEDFF2B-7277-4F12-8DE8-D0DE2965E663}" type="pres">
      <dgm:prSet presAssocID="{6926DC08-D2F0-4B74-A762-77DBB2BB5111}" presName="parentLeftMargin" presStyleLbl="node1" presStyleIdx="0" presStyleCnt="1"/>
      <dgm:spPr/>
    </dgm:pt>
    <dgm:pt modelId="{BD6D9AAF-2203-4988-88FA-4405F3084E7D}" type="pres">
      <dgm:prSet presAssocID="{6926DC08-D2F0-4B74-A762-77DBB2BB511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C30F77-32F9-44A9-B103-AD2EBC7B0DD1}" type="pres">
      <dgm:prSet presAssocID="{6926DC08-D2F0-4B74-A762-77DBB2BB5111}" presName="negativeSpace" presStyleCnt="0"/>
      <dgm:spPr/>
    </dgm:pt>
    <dgm:pt modelId="{9B043B37-212A-4022-B034-BC62381AA55A}" type="pres">
      <dgm:prSet presAssocID="{6926DC08-D2F0-4B74-A762-77DBB2BB511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1A39525-2F1C-4F6B-A3ED-7039F83609B9}" type="presOf" srcId="{6926DC08-D2F0-4B74-A762-77DBB2BB5111}" destId="{EFEDFF2B-7277-4F12-8DE8-D0DE2965E663}" srcOrd="0" destOrd="0" presId="urn:microsoft.com/office/officeart/2005/8/layout/list1"/>
    <dgm:cxn modelId="{BB39AD6B-311B-4A59-B51F-F7E0F3C9F3C1}" type="presOf" srcId="{6926DC08-D2F0-4B74-A762-77DBB2BB5111}" destId="{BD6D9AAF-2203-4988-88FA-4405F3084E7D}" srcOrd="1" destOrd="0" presId="urn:microsoft.com/office/officeart/2005/8/layout/list1"/>
    <dgm:cxn modelId="{0DE2D67A-1BCB-4F82-94C2-FC1CA0B39C93}" type="presOf" srcId="{27099EDA-A231-42E5-8DFB-DE3416629F20}" destId="{122B3366-0FBD-4F39-B31F-0595F1CC257B}" srcOrd="0" destOrd="0" presId="urn:microsoft.com/office/officeart/2005/8/layout/list1"/>
    <dgm:cxn modelId="{24E5C980-2D07-44A5-BC4F-B39EC7AE23DD}" srcId="{6926DC08-D2F0-4B74-A762-77DBB2BB5111}" destId="{0EFFB40A-D23A-4F36-B642-6F4943C9D91C}" srcOrd="0" destOrd="0" parTransId="{12225247-5A3C-4C0B-A7B1-A7B0831946AC}" sibTransId="{BC87EA3A-40EC-456B-8336-AA7E7A662F45}"/>
    <dgm:cxn modelId="{FD9BE981-7E63-4285-B4D8-EC982869F0FC}" srcId="{27099EDA-A231-42E5-8DFB-DE3416629F20}" destId="{6926DC08-D2F0-4B74-A762-77DBB2BB5111}" srcOrd="0" destOrd="0" parTransId="{F16DD7CD-7675-4079-9353-16D16615FE90}" sibTransId="{C53EE9FF-E79E-4678-988C-F88DBB201839}"/>
    <dgm:cxn modelId="{1EF52D9E-7DE6-435D-93E6-76E98A9A9A3F}" type="presOf" srcId="{0EFFB40A-D23A-4F36-B642-6F4943C9D91C}" destId="{9B043B37-212A-4022-B034-BC62381AA55A}" srcOrd="0" destOrd="0" presId="urn:microsoft.com/office/officeart/2005/8/layout/list1"/>
    <dgm:cxn modelId="{82A124FE-A345-4F94-ABAF-6913F3ADD2CD}" srcId="{6926DC08-D2F0-4B74-A762-77DBB2BB5111}" destId="{08A7ACB7-B645-4524-9E33-93516B364589}" srcOrd="1" destOrd="0" parTransId="{F6A6016B-D9D7-4A66-8734-0B99B9852121}" sibTransId="{90C4F81D-17AF-460C-B382-E75ABF75AD27}"/>
    <dgm:cxn modelId="{9E1CA2FE-88A3-465B-9A57-D9A8EB3158F1}" type="presOf" srcId="{08A7ACB7-B645-4524-9E33-93516B364589}" destId="{9B043B37-212A-4022-B034-BC62381AA55A}" srcOrd="0" destOrd="1" presId="urn:microsoft.com/office/officeart/2005/8/layout/list1"/>
    <dgm:cxn modelId="{5915A3C9-414C-4175-9E64-22BE3C68A5C4}" type="presParOf" srcId="{122B3366-0FBD-4F39-B31F-0595F1CC257B}" destId="{24CA1EEB-4955-4BCE-B0AD-08A87FFCD8D3}" srcOrd="0" destOrd="0" presId="urn:microsoft.com/office/officeart/2005/8/layout/list1"/>
    <dgm:cxn modelId="{97491E05-EE73-40FD-9B70-50C3964A3426}" type="presParOf" srcId="{24CA1EEB-4955-4BCE-B0AD-08A87FFCD8D3}" destId="{EFEDFF2B-7277-4F12-8DE8-D0DE2965E663}" srcOrd="0" destOrd="0" presId="urn:microsoft.com/office/officeart/2005/8/layout/list1"/>
    <dgm:cxn modelId="{E562757B-2E3C-47A9-9CA4-67AD05AAF206}" type="presParOf" srcId="{24CA1EEB-4955-4BCE-B0AD-08A87FFCD8D3}" destId="{BD6D9AAF-2203-4988-88FA-4405F3084E7D}" srcOrd="1" destOrd="0" presId="urn:microsoft.com/office/officeart/2005/8/layout/list1"/>
    <dgm:cxn modelId="{9A0FF8C8-58BB-4C42-B493-2F254CEA3C09}" type="presParOf" srcId="{122B3366-0FBD-4F39-B31F-0595F1CC257B}" destId="{5EC30F77-32F9-44A9-B103-AD2EBC7B0DD1}" srcOrd="1" destOrd="0" presId="urn:microsoft.com/office/officeart/2005/8/layout/list1"/>
    <dgm:cxn modelId="{2942D8A4-2DC6-45C5-A51D-BC2F8D6634A3}" type="presParOf" srcId="{122B3366-0FBD-4F39-B31F-0595F1CC257B}" destId="{9B043B37-212A-4022-B034-BC62381AA5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96D5-2794-4F25-BC6D-11CA3D63E97A}">
      <dsp:nvSpPr>
        <dsp:cNvPr id="0" name=""/>
        <dsp:cNvSpPr/>
      </dsp:nvSpPr>
      <dsp:spPr>
        <a:xfrm>
          <a:off x="7612" y="399611"/>
          <a:ext cx="5196240" cy="15588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618" tIns="410618" rIns="410618" bIns="41061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REVERB</a:t>
          </a:r>
        </a:p>
      </dsp:txBody>
      <dsp:txXfrm>
        <a:off x="7612" y="399611"/>
        <a:ext cx="5196240" cy="1558872"/>
      </dsp:txXfrm>
    </dsp:sp>
    <dsp:sp modelId="{34DF287C-A4FA-4279-8FEF-ECF9D1888D2A}">
      <dsp:nvSpPr>
        <dsp:cNvPr id="0" name=""/>
        <dsp:cNvSpPr/>
      </dsp:nvSpPr>
      <dsp:spPr>
        <a:xfrm>
          <a:off x="7612" y="1958484"/>
          <a:ext cx="5196240" cy="19932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73" tIns="513273" rIns="513273" bIns="51327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5 Scenarios</a:t>
          </a:r>
        </a:p>
      </dsp:txBody>
      <dsp:txXfrm>
        <a:off x="7612" y="1958484"/>
        <a:ext cx="5196240" cy="1993242"/>
      </dsp:txXfrm>
    </dsp:sp>
    <dsp:sp modelId="{C8F142E6-BC17-437C-9DE2-098888A6E637}">
      <dsp:nvSpPr>
        <dsp:cNvPr id="0" name=""/>
        <dsp:cNvSpPr/>
      </dsp:nvSpPr>
      <dsp:spPr>
        <a:xfrm>
          <a:off x="5311747" y="399611"/>
          <a:ext cx="5196240" cy="155887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618" tIns="410618" rIns="410618" bIns="41061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Personnel</a:t>
          </a:r>
        </a:p>
      </dsp:txBody>
      <dsp:txXfrm>
        <a:off x="5311747" y="399611"/>
        <a:ext cx="5196240" cy="1558872"/>
      </dsp:txXfrm>
    </dsp:sp>
    <dsp:sp modelId="{0E6B4AE0-B322-48B3-B298-68DF66214536}">
      <dsp:nvSpPr>
        <dsp:cNvPr id="0" name=""/>
        <dsp:cNvSpPr/>
      </dsp:nvSpPr>
      <dsp:spPr>
        <a:xfrm>
          <a:off x="5311747" y="1958484"/>
          <a:ext cx="5196240" cy="199324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73" tIns="513273" rIns="513273" bIns="51327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New Positions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Reclasses</a:t>
          </a:r>
        </a:p>
      </dsp:txBody>
      <dsp:txXfrm>
        <a:off x="5311747" y="1958484"/>
        <a:ext cx="5196240" cy="1993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3B37-212A-4022-B034-BC62381AA55A}">
      <dsp:nvSpPr>
        <dsp:cNvPr id="0" name=""/>
        <dsp:cNvSpPr/>
      </dsp:nvSpPr>
      <dsp:spPr>
        <a:xfrm>
          <a:off x="0" y="1850191"/>
          <a:ext cx="6666833" cy="271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1353820" rIns="51742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New Positions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Reclasses</a:t>
          </a:r>
        </a:p>
      </dsp:txBody>
      <dsp:txXfrm>
        <a:off x="0" y="1850191"/>
        <a:ext cx="6666833" cy="2712937"/>
      </dsp:txXfrm>
    </dsp:sp>
    <dsp:sp modelId="{BD6D9AAF-2203-4988-88FA-4405F3084E7D}">
      <dsp:nvSpPr>
        <dsp:cNvPr id="0" name=""/>
        <dsp:cNvSpPr/>
      </dsp:nvSpPr>
      <dsp:spPr>
        <a:xfrm>
          <a:off x="333341" y="890791"/>
          <a:ext cx="4666783" cy="191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PERSONNEL</a:t>
          </a:r>
        </a:p>
      </dsp:txBody>
      <dsp:txXfrm>
        <a:off x="427009" y="984459"/>
        <a:ext cx="4479447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9CB3-D900-4B2A-82E0-A3E44FC7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F247C-2035-4914-9C56-A515DE219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90B6B-1B04-475C-8078-7118CBC3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33B1-001D-4694-AB0E-860045E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5E2F-FC28-4250-BA6F-DCE4719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2317-3B59-4FEB-AA0E-3E76F57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12CBB-AAC2-414E-B07A-3B0455768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00CF-9E4E-4034-9756-1AB4C5C2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8F88-B1F7-4A17-AD43-C97591EE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BBFD-FC99-4FBE-95A5-AF6C0E4B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C78CD-B98A-4B9C-A54A-4ECB43948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CED19-F620-4FD9-8F5E-EB55A813B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80F47-70BF-4510-B998-EFA9E46A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3701E-9A1E-41AF-B63F-9CDB74EA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D878-2782-4692-994F-0E9E9DFC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7DDC-C203-4964-91EB-15376C24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3DA23-496D-413A-B0F2-BE247716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6B41-680B-45D6-8559-822E1C51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A91A-2525-40AB-99B2-5B598A0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48E2-8CF1-4ECC-918E-6F4E074E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F910-6575-40DD-98A6-986CE12A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90552-2A48-441A-8393-28B6D27A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9D855-0C58-48E7-86FF-28EAED2D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2707A-0945-4B5C-8950-CCB3A791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8A1A-E523-4AAB-B65D-8DD5FA48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CEFB-6DE2-4AE3-A691-A9DFE7C4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31BA-0E17-44A1-BCB1-10E7CDCF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A0D54-3A3D-4EB0-9F23-884FD58D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C5FC7-05AA-4927-B144-00DE4903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7CF3F-7076-4182-BEE2-F17FF879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30589-BA4B-4D66-8242-75B393E7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B9C7-7BD9-4134-B829-D78412DE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EDB0C-A3C0-4074-AFD7-E99B7979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566B-66C0-4AFF-BBD0-314095161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CC1A9-20FD-4ECD-A7E7-5394D890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BEB33-074F-4DFD-9532-911E7C086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6066C-8412-46A9-9A6C-EFC261A2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2C45C-7441-48C4-8660-95C42AB6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2C260-A6C0-4571-A049-C181B268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735D-268A-4AC5-A641-CAABE57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43329-A5B1-4B44-8C12-513A849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C31F-702C-4C09-AF90-B1E4243B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3EF9E-68C8-4D7B-8DF2-9A146641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64DB9-335C-4D38-847C-34E73D02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E1FFD-2357-4AF8-8C06-6D9FFCA3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CBFE-C343-42A0-9B4B-D6432CC5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A0F3-BB3C-4414-8DC6-6DD4B177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70187-B673-4FFD-9067-7236C600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86F9A-74C2-4C58-B7DE-6C9290E1C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C2FC4-423F-4FFA-854F-7CC7A3A8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67EF3-3906-42D1-9689-D674DB11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D501E-6589-4D24-9C49-584FBC6E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FBA5-5942-491B-9E60-DB114552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B02E1-31EC-4531-BC53-DCC4B2D72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28E5-8C08-425E-932E-EC02E9B05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41DEE-7722-4D92-A019-4B2AD3A3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83623-1B0B-4C1A-9CE8-6A97CDD4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61C8-5243-4770-AD26-6BFBB504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5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B72CE-E9F2-46FE-9699-5EDD92FC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EA21-8A3A-4F9C-AB27-AD1F2D07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0AEB-23A6-4B0F-BCF6-A57CEE8C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4C8A-C810-48CC-B203-ACDF6B2CC96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94901-3492-40AC-8B7E-55A4EE3BF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C3411-BBA1-4E28-845C-01ABC83B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FC-9979-41B9-B587-C7ED8E14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7F899-4B7D-4301-B2A2-54FE46DCC22E}"/>
              </a:ext>
            </a:extLst>
          </p:cNvPr>
          <p:cNvSpPr txBox="1"/>
          <p:nvPr/>
        </p:nvSpPr>
        <p:spPr>
          <a:xfrm>
            <a:off x="726057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REVRB And Personnel Changes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8E12F-6B48-47B0-BA58-513B3C11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83" y="743798"/>
            <a:ext cx="6052591" cy="5961802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544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88A92-4156-497E-9AB3-852E6AAE23D6}"/>
              </a:ext>
            </a:extLst>
          </p:cNvPr>
          <p:cNvSpPr txBox="1"/>
          <p:nvPr/>
        </p:nvSpPr>
        <p:spPr>
          <a:xfrm>
            <a:off x="1069788" y="1170212"/>
            <a:ext cx="4567686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Positions in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2021-22 Proposed Budget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Cost: 1,211,029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A9D1E-3C2B-4959-B139-FFF9994A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"/>
          <a:stretch/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595A4-C0C0-4EB8-AD6D-3F360AA15CF1}"/>
              </a:ext>
            </a:extLst>
          </p:cNvPr>
          <p:cNvSpPr txBox="1"/>
          <p:nvPr/>
        </p:nvSpPr>
        <p:spPr>
          <a:xfrm>
            <a:off x="660042" y="891652"/>
            <a:ext cx="4412021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Reclassed Positions in 2021-22 Proposed Budget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Grand Total: 162,768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7CD25-7675-4FB1-91F6-F7C4A021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83" y="326142"/>
            <a:ext cx="3957503" cy="6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D3A25-1792-4DBF-8390-702FF136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1" y="673100"/>
            <a:ext cx="10878474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01206-0EDC-4949-832B-C359E853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7970"/>
            <a:ext cx="11169650" cy="64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4566C-3FBE-41D0-82BA-8509FCB9C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762387"/>
              </p:ext>
            </p:extLst>
          </p:nvPr>
        </p:nvGraphicFramePr>
        <p:xfrm>
          <a:off x="838200" y="987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6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C73CDC-CC39-4102-87A6-330A9F44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9650"/>
            <a:ext cx="11277600" cy="32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5D956-9B20-44DA-8AD5-12DEC53AD630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PROJECTION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83674-61A5-4BB6-9B6B-77A96CB6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" b="1"/>
          <a:stretch/>
        </p:blipFill>
        <p:spPr>
          <a:xfrm>
            <a:off x="1410157" y="1966293"/>
            <a:ext cx="937168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A9C5E-213C-421E-B547-20DB262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2474C-2DE0-4919-8E28-EB791E0F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28" y="1966293"/>
            <a:ext cx="868714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6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AFA01-9E1B-48A6-8905-7803F407C156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PROJECTION 3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9D47EC66-9858-4466-AB61-0117DB8D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9"/>
          <a:stretch/>
        </p:blipFill>
        <p:spPr>
          <a:xfrm>
            <a:off x="2028204" y="1966293"/>
            <a:ext cx="813559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A5B7A-9701-4E07-97BC-5FAF8013850C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PROJECTION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79D10-26F7-48D4-85E0-E9F765834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0" b="4610"/>
          <a:stretch/>
        </p:blipFill>
        <p:spPr>
          <a:xfrm>
            <a:off x="1746773" y="1966293"/>
            <a:ext cx="869845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3D5-9011-4A6F-B19E-7E24E6700BD3}"/>
              </a:ext>
            </a:extLst>
          </p:cNvPr>
          <p:cNvSpPr txBox="1"/>
          <p:nvPr/>
        </p:nvSpPr>
        <p:spPr>
          <a:xfrm>
            <a:off x="354106" y="2767106"/>
            <a:ext cx="3186764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PROJECTION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7EA3-C872-4E95-BF1C-0CBED1803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33" y="467208"/>
            <a:ext cx="707293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extBox 3">
            <a:extLst>
              <a:ext uri="{FF2B5EF4-FFF2-40B4-BE49-F238E27FC236}">
                <a16:creationId xmlns:a16="http://schemas.microsoft.com/office/drawing/2014/main" id="{4F36BF19-E9A1-4D89-8FE7-FC7662807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66730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61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45</Words>
  <Application>Microsoft Office PowerPoint</Application>
  <PresentationFormat>Widescreen</PresentationFormat>
  <Paragraphs>21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PROJECTION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Rodriguez</dc:creator>
  <cp:lastModifiedBy>Michael Cleghorn</cp:lastModifiedBy>
  <cp:revision>30</cp:revision>
  <dcterms:created xsi:type="dcterms:W3CDTF">2021-05-18T13:41:10Z</dcterms:created>
  <dcterms:modified xsi:type="dcterms:W3CDTF">2021-05-18T18:42:48Z</dcterms:modified>
</cp:coreProperties>
</file>